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tableStyles" Target="tableStyles.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5" name=""/>
        <p:cNvGrpSpPr/>
        <p:nvPr/>
      </p:nvGrpSpPr>
      <p:grpSpPr>
        <a:xfrm>
          <a:off x="0" y="0"/>
          <a:ext cx="0" cy="0"/>
          <a:chOff x="0" y="0"/>
          <a:chExt cx="0" cy="0"/>
        </a:xfrm>
      </p:grpSpPr>
      <p:sp>
        <p:nvSpPr>
          <p:cNvPr id="1048675"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76"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5C51E3A8-2DE9-427D-B4F4-82976F871284}" type="datetimeFigureOut">
              <a:rPr lang="en-US" smtClean="0"/>
              <a:t>08-Apr-20</a:t>
            </a:fld>
            <a:endParaRPr lang="en-US"/>
          </a:p>
        </p:txBody>
      </p:sp>
      <p:sp>
        <p:nvSpPr>
          <p:cNvPr id="1048677"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78"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9"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80"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C0ABE3EE-100F-4E62-BFA3-F122D194EEBA}"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Short-term policies</a:t>
            </a:r>
            <a:r>
              <a:rPr baseline="0" dirty="0" lang="en-US" smtClean="0">
                <a:latin typeface="Times New Roman" pitchFamily="18" charset="0"/>
                <a:cs typeface="Times New Roman" pitchFamily="18" charset="0"/>
              </a:rPr>
              <a:t> to curb domestic violence policies may not work effectively. A national policy to curb violence should encompass areas of priority, objectives and strategies as well as assigned duties mechanism. A specific organization may be given the mandate to oversee the progress of the program. For instance, the Violence against Women Act as well as the Family Violence Prevention and Services Act should be fully implemented to strengthen the measures meant to curb domestic violence in the United States. These plan should be coordinated at different levels and sectors of the government including criminal justice, health, the education sector, among others.  </a:t>
            </a:r>
            <a:endParaRPr dirty="0" lang="en-US">
              <a:latin typeface="Times New Roman" pitchFamily="18" charset="0"/>
              <a:cs typeface="Times New Roman" pitchFamily="18" charset="0"/>
            </a:endParaRPr>
          </a:p>
        </p:txBody>
      </p:sp>
      <p:sp>
        <p:nvSpPr>
          <p:cNvPr id="1048601" name="Slide Number Placeholder 3"/>
          <p:cNvSpPr>
            <a:spLocks noGrp="1"/>
          </p:cNvSpPr>
          <p:nvPr>
            <p:ph type="sldNum" sz="quarter" idx="10"/>
          </p:nvPr>
        </p:nvSpPr>
        <p:spPr/>
        <p:txBody>
          <a:bodyPr/>
          <a:p>
            <a:fld id="{C0ABE3EE-100F-4E62-BFA3-F122D194EEB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04" name="Slide Image Placeholder 1"/>
          <p:cNvSpPr>
            <a:spLocks noChangeAspect="1" noRot="1" noGrp="1"/>
          </p:cNvSpPr>
          <p:nvPr>
            <p:ph type="sldImg"/>
          </p:nvPr>
        </p:nvSpPr>
        <p:spPr/>
      </p:sp>
      <p:sp>
        <p:nvSpPr>
          <p:cNvPr id="104860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action plan implemented at the national level should encompass the means through which data can be collected</a:t>
            </a:r>
            <a:r>
              <a:rPr baseline="0" dirty="0" lang="en-US" smtClean="0">
                <a:latin typeface="Times New Roman" pitchFamily="18" charset="0"/>
                <a:cs typeface="Times New Roman" pitchFamily="18" charset="0"/>
              </a:rPr>
              <a:t> and analyzed. The area should highlight the scope, causes and consequences of domestic violence. The information gathered is essential in that it will guide in setting priorities, designing a program, and monitoring the progress of the plan in action. In the U.S., reports indicate that the Federal Government and a number of States are currently collecting data on domestic violence. The National Resource Center on Domestic Violence has played a key role in collecting data on domestic violence. It is recommended that national governments should designate institutions to be responsible for collecting such crucial information.  </a:t>
            </a:r>
            <a:endParaRPr dirty="0" lang="en-US">
              <a:latin typeface="Times New Roman" pitchFamily="18" charset="0"/>
              <a:cs typeface="Times New Roman" pitchFamily="18" charset="0"/>
            </a:endParaRPr>
          </a:p>
        </p:txBody>
      </p:sp>
      <p:sp>
        <p:nvSpPr>
          <p:cNvPr id="1048606" name="Slide Number Placeholder 3"/>
          <p:cNvSpPr>
            <a:spLocks noGrp="1"/>
          </p:cNvSpPr>
          <p:nvPr>
            <p:ph type="sldNum" sz="quarter" idx="10"/>
          </p:nvPr>
        </p:nvSpPr>
        <p:spPr/>
        <p:txBody>
          <a:bodyPr/>
          <a:p>
            <a:fld id="{C0ABE3EE-100F-4E62-BFA3-F122D194EEB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9" name="Slide Image Placeholder 1"/>
          <p:cNvSpPr>
            <a:spLocks noChangeAspect="1" noRot="1" noGrp="1"/>
          </p:cNvSpPr>
          <p:nvPr>
            <p:ph type="sldImg"/>
          </p:nvPr>
        </p:nvSpPr>
        <p:spPr/>
      </p:sp>
      <p:sp>
        <p:nvSpPr>
          <p:cNvPr id="1048610" name="Notes Placeholder 2"/>
          <p:cNvSpPr>
            <a:spLocks noGrp="1"/>
          </p:cNvSpPr>
          <p:nvPr>
            <p:ph type="body" idx="1"/>
          </p:nvPr>
        </p:nvSpPr>
        <p:spPr/>
        <p:txBody>
          <a:bodyPr>
            <a:normAutofit/>
          </a:bodyPr>
          <a:p>
            <a:r>
              <a:rPr dirty="0" lang="en-US" smtClean="0"/>
              <a:t>Examples of</a:t>
            </a:r>
            <a:r>
              <a:rPr baseline="0" dirty="0" lang="en-US" smtClean="0"/>
              <a:t> primary prevention responses include: training to ensure good parenting practices and effective functioning of families, good healthcare for mothers and social development programs for both children and adolescents, media campaigns to educate people on domestic violence, among others. Another way is preventing the use of firearms at home or improving measures on the use of firearms. In the United States, for example, reports indicate that many domestic violence lead to fire-arm related injuries. Therefore, law enforcers should report and check on cases of gun violence. Moreover, the national government in collaboration with state government should have legislation on gun sales and ownership.     </a:t>
            </a:r>
            <a:endParaRPr dirty="0" lang="en-US"/>
          </a:p>
        </p:txBody>
      </p:sp>
      <p:sp>
        <p:nvSpPr>
          <p:cNvPr id="1048611" name="Slide Number Placeholder 3"/>
          <p:cNvSpPr>
            <a:spLocks noGrp="1"/>
          </p:cNvSpPr>
          <p:nvPr>
            <p:ph type="sldNum" sz="quarter" idx="10"/>
          </p:nvPr>
        </p:nvSpPr>
        <p:spPr/>
        <p:txBody>
          <a:bodyPr/>
          <a:p>
            <a:fld id="{C0ABE3EE-100F-4E62-BFA3-F122D194EEBA}"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Gender and social inequalities</a:t>
            </a:r>
            <a:r>
              <a:rPr baseline="0" dirty="0" lang="en-US" smtClean="0">
                <a:latin typeface="Times New Roman" pitchFamily="18" charset="0"/>
                <a:cs typeface="Times New Roman" pitchFamily="18" charset="0"/>
              </a:rPr>
              <a:t> are the leading cause of violence. To promote equality, the national government should enhance communication campaigns to teach the public on violence, train law enforcers and officials, and help the vulnerable groups in society. Some communities, for example, the minority groups in the United States, have indicated the highest numbers of domestic violence in recent years according to the Federal Bureau of Investigations statistics. The government should come up with strategies to help such communities curb poverty and live in good conditions, which will reduce cases of violence in such communities. Cultural research may also play an important role in helping curb violence.  </a:t>
            </a:r>
            <a:endParaRPr dirty="0" lang="en-US">
              <a:latin typeface="Times New Roman" pitchFamily="18" charset="0"/>
              <a:cs typeface="Times New Roman" pitchFamily="18" charset="0"/>
            </a:endParaRPr>
          </a:p>
        </p:txBody>
      </p:sp>
      <p:sp>
        <p:nvSpPr>
          <p:cNvPr id="1048616" name="Slide Number Placeholder 3"/>
          <p:cNvSpPr>
            <a:spLocks noGrp="1"/>
          </p:cNvSpPr>
          <p:nvPr>
            <p:ph type="sldNum" sz="quarter" idx="10"/>
          </p:nvPr>
        </p:nvSpPr>
        <p:spPr/>
        <p:txBody>
          <a:bodyPr/>
          <a:p>
            <a:fld id="{C0ABE3EE-100F-4E62-BFA3-F122D194EEBA}"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2">
        <a:schemeClr val="bg2"/>
      </p:bgRef>
    </p:bg>
    <p:spTree>
      <p:nvGrpSpPr>
        <p:cNvPr id="20" name=""/>
        <p:cNvGrpSpPr/>
        <p:nvPr/>
      </p:nvGrpSpPr>
      <p:grpSpPr>
        <a:xfrm>
          <a:off x="0" y="0"/>
          <a:ext cx="0" cy="0"/>
          <a:chOff x="0" y="0"/>
          <a:chExt cx="0" cy="0"/>
        </a:xfrm>
      </p:grpSpPr>
      <p:sp>
        <p:nvSpPr>
          <p:cNvPr id="1048583" name="Rectangle 8"/>
          <p:cNvSpPr/>
          <p:nvPr/>
        </p:nvSpPr>
        <p:spPr bwMode="ltGray">
          <a:xfrm>
            <a:off x="0" y="0"/>
            <a:ext cx="9143999" cy="513543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84" name="Title 1"/>
          <p:cNvSpPr>
            <a:spLocks noGrp="1"/>
          </p:cNvSpPr>
          <p:nvPr>
            <p:ph type="ctrTitle"/>
          </p:nvPr>
        </p:nvSpPr>
        <p:spPr>
          <a:xfrm>
            <a:off x="685800" y="3355848"/>
            <a:ext cx="8077200" cy="1673352"/>
          </a:xfrm>
        </p:spPr>
        <p:txBody>
          <a:bodyPr anchor="t" bIns="0" lIns="91440" rIns="45720" rtlCol="0" tIns="0" vert="horz">
            <a:normAutofit/>
            <a:scene3d>
              <a:camera prst="orthographicFront"/>
              <a:lightRig dir="t" rig="threePt">
                <a:rot lat="0" lon="0" rev="4800000"/>
              </a:lightRig>
            </a:scene3d>
            <a:sp3d prstMaterial="matte">
              <a:bevelT w="50800" h="10160"/>
            </a:sp3d>
          </a:bodyPr>
          <a:lstStyle>
            <a:lvl1pPr algn="l">
              <a:defRPr b="1" sz="4700"/>
            </a:lvl1pPr>
          </a:lstStyle>
          <a:p>
            <a:r>
              <a:rPr kumimoji="0" lang="en-US" smtClean="0"/>
              <a:t>Click to edit Master title style</a:t>
            </a:r>
            <a:endParaRPr kumimoji="0" lang="en-US"/>
          </a:p>
        </p:txBody>
      </p:sp>
      <p:sp>
        <p:nvSpPr>
          <p:cNvPr id="1048585" name="Subtitle 2"/>
          <p:cNvSpPr>
            <a:spLocks noGrp="1"/>
          </p:cNvSpPr>
          <p:nvPr>
            <p:ph type="subTitle" idx="1"/>
          </p:nvPr>
        </p:nvSpPr>
        <p:spPr>
          <a:xfrm>
            <a:off x="685800" y="1828800"/>
            <a:ext cx="8077200" cy="1499616"/>
          </a:xfrm>
        </p:spPr>
        <p:txBody>
          <a:bodyPr anchor="b" bIns="0" lIns="118872" rIns="45720" tIns="0"/>
          <a:lstStyle>
            <a:lvl1pPr algn="l" indent="0" marL="0">
              <a:buNone/>
              <a:defRPr sz="2000">
                <a:solidFill>
                  <a:srgbClr val="FFFFFF"/>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kumimoji="0" lang="en-US" smtClean="0"/>
              <a:t>Click to edit Master subtitle style</a:t>
            </a:r>
            <a:endParaRPr kumimoji="0" lang="en-US"/>
          </a:p>
        </p:txBody>
      </p:sp>
      <p:sp>
        <p:nvSpPr>
          <p:cNvPr id="1048586" name="Date Placeholder 3"/>
          <p:cNvSpPr>
            <a:spLocks noGrp="1"/>
          </p:cNvSpPr>
          <p:nvPr>
            <p:ph type="dt" sz="half" idx="10"/>
          </p:nvPr>
        </p:nvSpPr>
        <p:spPr/>
        <p:txBody>
          <a:bodyPr/>
          <a:p>
            <a:fld id="{C573F7BA-ECA2-47B6-9BFB-A568403AD21F}" type="datetimeFigureOut">
              <a:rPr lang="en-US" smtClean="0"/>
              <a:t>08-Apr-20</a:t>
            </a:fld>
            <a:endParaRPr lang="en-US"/>
          </a:p>
        </p:txBody>
      </p:sp>
      <p:sp>
        <p:nvSpPr>
          <p:cNvPr id="1048587" name="Footer Placeholder 4"/>
          <p:cNvSpPr>
            <a:spLocks noGrp="1"/>
          </p:cNvSpPr>
          <p:nvPr>
            <p:ph type="ftr" sz="quarter" idx="11"/>
          </p:nvPr>
        </p:nvSpPr>
        <p:spPr/>
        <p:txBody>
          <a:bodyPr/>
          <a:p>
            <a:endParaRPr lang="en-US"/>
          </a:p>
        </p:txBody>
      </p:sp>
      <p:sp>
        <p:nvSpPr>
          <p:cNvPr id="1048588" name="Slide Number Placeholder 5"/>
          <p:cNvSpPr>
            <a:spLocks noGrp="1"/>
          </p:cNvSpPr>
          <p:nvPr>
            <p:ph type="sldNum" sz="quarter" idx="12"/>
          </p:nvPr>
        </p:nvSpPr>
        <p:spPr/>
        <p:txBody>
          <a:bodyPr/>
          <a:p>
            <a:fld id="{7D77CAA4-5BE2-4831-819E-B6DDE82AEA3E}" type="slidenum">
              <a:rPr lang="en-US" smtClean="0"/>
              <a:t>‹#›</a:t>
            </a:fld>
            <a:endParaRPr lang="en-US"/>
          </a:p>
        </p:txBody>
      </p:sp>
      <p:sp>
        <p:nvSpPr>
          <p:cNvPr id="1048589" name="Rectangle 9"/>
          <p:cNvSpPr/>
          <p:nvPr/>
        </p:nvSpPr>
        <p:spPr bwMode="invGray">
          <a:xfrm>
            <a:off x="0" y="5128334"/>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2" name=""/>
        <p:cNvGrpSpPr/>
        <p:nvPr/>
      </p:nvGrpSpPr>
      <p:grpSpPr>
        <a:xfrm>
          <a:off x="0" y="0"/>
          <a:ext cx="0" cy="0"/>
          <a:chOff x="0" y="0"/>
          <a:chExt cx="0" cy="0"/>
        </a:xfrm>
      </p:grpSpPr>
      <p:sp>
        <p:nvSpPr>
          <p:cNvPr id="1048592" name="Title 1"/>
          <p:cNvSpPr>
            <a:spLocks noGrp="1"/>
          </p:cNvSpPr>
          <p:nvPr>
            <p:ph type="title"/>
          </p:nvPr>
        </p:nvSpPr>
        <p:spPr>
          <a:xfrm>
            <a:off x="457200" y="155448"/>
            <a:ext cx="8229600" cy="1252728"/>
          </a:xfrm>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C573F7BA-ECA2-47B6-9BFB-A568403AD21F}" type="datetimeFigureOut">
              <a:rPr lang="en-US" smtClean="0"/>
              <a:t>08-Apr-20</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2">
        <a:schemeClr val="bg2"/>
      </p:bgRef>
    </p:bg>
    <p:spTree>
      <p:nvGrpSpPr>
        <p:cNvPr id="40" name=""/>
        <p:cNvGrpSpPr/>
        <p:nvPr/>
      </p:nvGrpSpPr>
      <p:grpSpPr>
        <a:xfrm>
          <a:off x="0" y="0"/>
          <a:ext cx="0" cy="0"/>
          <a:chOff x="0" y="0"/>
          <a:chExt cx="0" cy="0"/>
        </a:xfrm>
      </p:grpSpPr>
      <p:sp>
        <p:nvSpPr>
          <p:cNvPr id="1048643" name="Rectangle 8"/>
          <p:cNvSpPr/>
          <p:nvPr/>
        </p:nvSpPr>
        <p:spPr bwMode="ltGray">
          <a:xfrm>
            <a:off x="0" y="1"/>
            <a:ext cx="9144000" cy="260252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4" name="Rectangle 11"/>
          <p:cNvSpPr/>
          <p:nvPr/>
        </p:nvSpPr>
        <p:spPr bwMode="invGray">
          <a:xfrm>
            <a:off x="0" y="2602520"/>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5" name="Title 1"/>
          <p:cNvSpPr>
            <a:spLocks noGrp="1"/>
          </p:cNvSpPr>
          <p:nvPr>
            <p:ph type="title"/>
          </p:nvPr>
        </p:nvSpPr>
        <p:spPr>
          <a:xfrm>
            <a:off x="749808" y="118872"/>
            <a:ext cx="8013192" cy="1636776"/>
          </a:xfrm>
        </p:spPr>
        <p:txBody>
          <a:bodyPr anchor="b" bIns="0" lIns="91440" rIns="91440" rtlCol="0" tIns="0" vert="horz">
            <a:normAutofit/>
            <a:scene3d>
              <a:camera prst="orthographicFront"/>
              <a:lightRig dir="t" rig="threePt">
                <a:rot lat="0" lon="0" rev="4800000"/>
              </a:lightRig>
            </a:scene3d>
            <a:sp3d prstMaterial="matte">
              <a:bevelT w="50800" h="10160"/>
            </a:sp3d>
          </a:bodyPr>
          <a:lstStyle>
            <a:lvl1pPr algn="l">
              <a:defRPr baseline="0" b="1" cap="none" sz="4700"/>
            </a:lvl1pPr>
          </a:lstStyle>
          <a:p>
            <a:r>
              <a:rPr kumimoji="0" lang="en-US" smtClean="0"/>
              <a:t>Click to edit Master title style</a:t>
            </a:r>
            <a:endParaRPr kumimoji="0" lang="en-US"/>
          </a:p>
        </p:txBody>
      </p:sp>
      <p:sp>
        <p:nvSpPr>
          <p:cNvPr id="1048646" name="Text Placeholder 2"/>
          <p:cNvSpPr>
            <a:spLocks noGrp="1"/>
          </p:cNvSpPr>
          <p:nvPr>
            <p:ph type="body" idx="1"/>
          </p:nvPr>
        </p:nvSpPr>
        <p:spPr>
          <a:xfrm>
            <a:off x="740664" y="1828800"/>
            <a:ext cx="8022336" cy="685800"/>
          </a:xfrm>
        </p:spPr>
        <p:txBody>
          <a:bodyPr anchor="t" bIns="0" lIns="146304" rIns="45720" tIns="0"/>
          <a:lstStyle>
            <a:lvl1pPr indent="0" marL="0">
              <a:buNone/>
              <a:defRPr sz="2000">
                <a:solidFill>
                  <a:srgbClr val="FFFFFF"/>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eaLnBrk="1" hangingPunct="1" latinLnBrk="0" lvl="0"/>
            <a:r>
              <a:rPr kumimoji="0" lang="en-US" smtClean="0"/>
              <a:t>Click to edit Master text styles</a:t>
            </a:r>
          </a:p>
        </p:txBody>
      </p:sp>
      <p:sp>
        <p:nvSpPr>
          <p:cNvPr id="1048647" name="Date Placeholder 3"/>
          <p:cNvSpPr>
            <a:spLocks noGrp="1"/>
          </p:cNvSpPr>
          <p:nvPr>
            <p:ph type="dt" sz="half" idx="10"/>
          </p:nvPr>
        </p:nvSpPr>
        <p:spPr/>
        <p:txBody>
          <a:bodyPr/>
          <a:p>
            <a:fld id="{C573F7BA-ECA2-47B6-9BFB-A568403AD21F}" type="datetimeFigureOut">
              <a:rPr lang="en-US" smtClean="0"/>
              <a:t>08-Apr-20</a:t>
            </a:fld>
            <a:endParaRPr lang="en-US"/>
          </a:p>
        </p:txBody>
      </p:sp>
      <p:sp>
        <p:nvSpPr>
          <p:cNvPr id="1048648" name="Footer Placeholder 4"/>
          <p:cNvSpPr>
            <a:spLocks noGrp="1"/>
          </p:cNvSpPr>
          <p:nvPr>
            <p:ph type="ftr" sz="quarter" idx="11"/>
          </p:nvPr>
        </p:nvSpPr>
        <p:spPr/>
        <p:txBody>
          <a:bodyPr/>
          <a:p>
            <a:endParaRPr lang="en-US"/>
          </a:p>
        </p:txBody>
      </p:sp>
      <p:sp>
        <p:nvSpPr>
          <p:cNvPr id="1048649" name="Slide Number Placeholder 5"/>
          <p:cNvSpPr>
            <a:spLocks noGrp="1"/>
          </p:cNvSpPr>
          <p:nvPr>
            <p:ph type="sldNum" sz="quarter" idx="12"/>
          </p:nvPr>
        </p:nvSpPr>
        <p:spPr/>
        <p:txBody>
          <a:bodyPr/>
          <a:p>
            <a:fld id="{7D77CAA4-5BE2-4831-819E-B6DDE82AEA3E}"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1" name=""/>
        <p:cNvGrpSpPr/>
        <p:nvPr/>
      </p:nvGrpSpPr>
      <p:grpSpPr>
        <a:xfrm>
          <a:off x="0" y="0"/>
          <a:ext cx="0" cy="0"/>
          <a:chOff x="0" y="0"/>
          <a:chExt cx="0" cy="0"/>
        </a:xfrm>
      </p:grpSpPr>
      <p:sp>
        <p:nvSpPr>
          <p:cNvPr id="1048650" name="Title 1"/>
          <p:cNvSpPr>
            <a:spLocks noGrp="1"/>
          </p:cNvSpPr>
          <p:nvPr>
            <p:ph type="title"/>
          </p:nvPr>
        </p:nvSpPr>
        <p:spPr/>
        <p:txBody>
          <a:bodyPr/>
          <a:p>
            <a:r>
              <a:rPr kumimoji="0" lang="en-US" smtClean="0"/>
              <a:t>Click to edit Master title style</a:t>
            </a:r>
            <a:endParaRPr kumimoji="0" lang="en-US"/>
          </a:p>
        </p:txBody>
      </p:sp>
      <p:sp>
        <p:nvSpPr>
          <p:cNvPr id="1048651"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2"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3" name="Date Placeholder 4"/>
          <p:cNvSpPr>
            <a:spLocks noGrp="1"/>
          </p:cNvSpPr>
          <p:nvPr>
            <p:ph type="dt" sz="half" idx="10"/>
          </p:nvPr>
        </p:nvSpPr>
        <p:spPr/>
        <p:txBody>
          <a:bodyPr/>
          <a:p>
            <a:fld id="{C573F7BA-ECA2-47B6-9BFB-A568403AD21F}" type="datetimeFigureOut">
              <a:rPr lang="en-US" smtClean="0"/>
              <a:t>08-Apr-20</a:t>
            </a:fld>
            <a:endParaRPr lang="en-US"/>
          </a:p>
        </p:txBody>
      </p:sp>
      <p:sp>
        <p:nvSpPr>
          <p:cNvPr id="1048654" name="Footer Placeholder 5"/>
          <p:cNvSpPr>
            <a:spLocks noGrp="1"/>
          </p:cNvSpPr>
          <p:nvPr>
            <p:ph type="ftr" sz="quarter" idx="11"/>
          </p:nvPr>
        </p:nvSpPr>
        <p:spPr/>
        <p:txBody>
          <a:bodyPr/>
          <a:p>
            <a:endParaRPr lang="en-US"/>
          </a:p>
        </p:txBody>
      </p:sp>
      <p:sp>
        <p:nvSpPr>
          <p:cNvPr id="1048655" name="Slide Number Placeholder 6"/>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2" name=""/>
        <p:cNvGrpSpPr/>
        <p:nvPr/>
      </p:nvGrpSpPr>
      <p:grpSpPr>
        <a:xfrm>
          <a:off x="0" y="0"/>
          <a:ext cx="0" cy="0"/>
          <a:chOff x="0" y="0"/>
          <a:chExt cx="0" cy="0"/>
        </a:xfrm>
      </p:grpSpPr>
      <p:sp>
        <p:nvSpPr>
          <p:cNvPr id="1048656" name="Title 1"/>
          <p:cNvSpPr>
            <a:spLocks noGrp="1"/>
          </p:cNvSpPr>
          <p:nvPr>
            <p:ph type="title"/>
          </p:nvPr>
        </p:nvSpPr>
        <p:spPr/>
        <p:txBody>
          <a:bodyPr/>
          <a:p>
            <a:r>
              <a:rPr kumimoji="0" lang="en-US" smtClean="0"/>
              <a:t>Click to edit Master title style</a:t>
            </a:r>
            <a:endParaRPr kumimoji="0" lang="en-US"/>
          </a:p>
        </p:txBody>
      </p:sp>
      <p:sp>
        <p:nvSpPr>
          <p:cNvPr id="1048657" name="Text Placeholder 2"/>
          <p:cNvSpPr>
            <a:spLocks noGrp="1"/>
          </p:cNvSpPr>
          <p:nvPr>
            <p:ph type="body" idx="1"/>
          </p:nvPr>
        </p:nvSpPr>
        <p:spPr>
          <a:xfrm>
            <a:off x="457200" y="1698987"/>
            <a:ext cx="4040188"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58"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9" name="Text Placeholder 4"/>
          <p:cNvSpPr>
            <a:spLocks noGrp="1"/>
          </p:cNvSpPr>
          <p:nvPr>
            <p:ph type="body" sz="quarter" idx="3"/>
          </p:nvPr>
        </p:nvSpPr>
        <p:spPr>
          <a:xfrm>
            <a:off x="4645025" y="1698987"/>
            <a:ext cx="4041775"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60"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1" name="Date Placeholder 6"/>
          <p:cNvSpPr>
            <a:spLocks noGrp="1"/>
          </p:cNvSpPr>
          <p:nvPr>
            <p:ph type="dt" sz="half" idx="10"/>
          </p:nvPr>
        </p:nvSpPr>
        <p:spPr/>
        <p:txBody>
          <a:bodyPr/>
          <a:p>
            <a:fld id="{C573F7BA-ECA2-47B6-9BFB-A568403AD21F}" type="datetimeFigureOut">
              <a:rPr lang="en-US" smtClean="0"/>
              <a:t>08-Apr-20</a:t>
            </a:fld>
            <a:endParaRPr lang="en-US"/>
          </a:p>
        </p:txBody>
      </p:sp>
      <p:sp>
        <p:nvSpPr>
          <p:cNvPr id="1048662" name="Footer Placeholder 7"/>
          <p:cNvSpPr>
            <a:spLocks noGrp="1"/>
          </p:cNvSpPr>
          <p:nvPr>
            <p:ph type="ftr" sz="quarter" idx="11"/>
          </p:nvPr>
        </p:nvSpPr>
        <p:spPr/>
        <p:txBody>
          <a:bodyPr/>
          <a:p>
            <a:endParaRPr lang="en-US"/>
          </a:p>
        </p:txBody>
      </p:sp>
      <p:sp>
        <p:nvSpPr>
          <p:cNvPr id="1048663" name="Slide Number Placeholder 8"/>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6" name=""/>
        <p:cNvGrpSpPr/>
        <p:nvPr/>
      </p:nvGrpSpPr>
      <p:grpSpPr>
        <a:xfrm>
          <a:off x="0" y="0"/>
          <a:ext cx="0" cy="0"/>
          <a:chOff x="0" y="0"/>
          <a:chExt cx="0" cy="0"/>
        </a:xfrm>
      </p:grpSpPr>
      <p:sp>
        <p:nvSpPr>
          <p:cNvPr id="1048619" name="Title 1"/>
          <p:cNvSpPr>
            <a:spLocks noGrp="1"/>
          </p:cNvSpPr>
          <p:nvPr>
            <p:ph type="title"/>
          </p:nvPr>
        </p:nvSpPr>
        <p:spPr/>
        <p:txBody>
          <a:bodyPr/>
          <a:p>
            <a:r>
              <a:rPr kumimoji="0" lang="en-US" smtClean="0"/>
              <a:t>Click to edit Master title style</a:t>
            </a:r>
            <a:endParaRPr kumimoji="0" lang="en-US"/>
          </a:p>
        </p:txBody>
      </p:sp>
      <p:sp>
        <p:nvSpPr>
          <p:cNvPr id="1048620" name="Date Placeholder 2"/>
          <p:cNvSpPr>
            <a:spLocks noGrp="1"/>
          </p:cNvSpPr>
          <p:nvPr>
            <p:ph type="dt" sz="half" idx="10"/>
          </p:nvPr>
        </p:nvSpPr>
        <p:spPr/>
        <p:txBody>
          <a:bodyPr/>
          <a:p>
            <a:fld id="{C573F7BA-ECA2-47B6-9BFB-A568403AD21F}" type="datetimeFigureOut">
              <a:rPr lang="en-US" smtClean="0"/>
              <a:t>08-Apr-20</a:t>
            </a:fld>
            <a:endParaRPr lang="en-US"/>
          </a:p>
        </p:txBody>
      </p:sp>
      <p:sp>
        <p:nvSpPr>
          <p:cNvPr id="1048621" name="Footer Placeholder 3"/>
          <p:cNvSpPr>
            <a:spLocks noGrp="1"/>
          </p:cNvSpPr>
          <p:nvPr>
            <p:ph type="ftr" sz="quarter" idx="11"/>
          </p:nvPr>
        </p:nvSpPr>
        <p:spPr/>
        <p:txBody>
          <a:bodyPr/>
          <a:p>
            <a:endParaRPr lang="en-US"/>
          </a:p>
        </p:txBody>
      </p:sp>
      <p:sp>
        <p:nvSpPr>
          <p:cNvPr id="1048622" name="Slide Number Placeholder 4"/>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43" name=""/>
        <p:cNvGrpSpPr/>
        <p:nvPr/>
      </p:nvGrpSpPr>
      <p:grpSpPr>
        <a:xfrm>
          <a:off x="0" y="0"/>
          <a:ext cx="0" cy="0"/>
          <a:chOff x="0" y="0"/>
          <a:chExt cx="0" cy="0"/>
        </a:xfrm>
      </p:grpSpPr>
      <p:sp>
        <p:nvSpPr>
          <p:cNvPr id="1048664" name="Date Placeholder 1"/>
          <p:cNvSpPr>
            <a:spLocks noGrp="1"/>
          </p:cNvSpPr>
          <p:nvPr>
            <p:ph type="dt" sz="half" idx="10"/>
          </p:nvPr>
        </p:nvSpPr>
        <p:spPr/>
        <p:txBody>
          <a:bodyPr/>
          <a:p>
            <a:fld id="{C573F7BA-ECA2-47B6-9BFB-A568403AD21F}" type="datetimeFigureOut">
              <a:rPr lang="en-US" smtClean="0"/>
              <a:t>08-Apr-20</a:t>
            </a:fld>
            <a:endParaRPr lang="en-US"/>
          </a:p>
        </p:txBody>
      </p:sp>
      <p:sp>
        <p:nvSpPr>
          <p:cNvPr id="1048665" name="Footer Placeholder 2"/>
          <p:cNvSpPr>
            <a:spLocks noGrp="1"/>
          </p:cNvSpPr>
          <p:nvPr>
            <p:ph type="ftr" sz="quarter" idx="11"/>
          </p:nvPr>
        </p:nvSpPr>
        <p:spPr/>
        <p:txBody>
          <a:bodyPr/>
          <a:p>
            <a:endParaRPr lang="en-US"/>
          </a:p>
        </p:txBody>
      </p:sp>
      <p:sp>
        <p:nvSpPr>
          <p:cNvPr id="1048666" name="Slide Number Placeholder 3"/>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4" name=""/>
        <p:cNvGrpSpPr/>
        <p:nvPr/>
      </p:nvGrpSpPr>
      <p:grpSpPr>
        <a:xfrm>
          <a:off x="0" y="0"/>
          <a:ext cx="0" cy="0"/>
          <a:chOff x="0" y="0"/>
          <a:chExt cx="0" cy="0"/>
        </a:xfrm>
      </p:grpSpPr>
      <p:sp>
        <p:nvSpPr>
          <p:cNvPr id="1048667" name="Title 1"/>
          <p:cNvSpPr>
            <a:spLocks noGrp="1"/>
          </p:cNvSpPr>
          <p:nvPr>
            <p:ph type="title"/>
          </p:nvPr>
        </p:nvSpPr>
        <p:spPr>
          <a:xfrm>
            <a:off x="167838" y="152400"/>
            <a:ext cx="2523744" cy="978408"/>
          </a:xfrm>
        </p:spPr>
        <p:txBody>
          <a:bodyPr anchor="b" bIns="0" lIns="73152" rIns="45720" rtlCol="0" vert="horz">
            <a:normAutofit/>
            <a:sp3d prstMaterial="matte"/>
          </a:bodyPr>
          <a:lstStyle>
            <a:lvl1pPr algn="l">
              <a:defRPr b="0" sz="2000"/>
            </a:lvl1pPr>
          </a:lstStyle>
          <a:p>
            <a:r>
              <a:rPr kumimoji="0" lang="en-US" smtClean="0"/>
              <a:t>Click to edit Master title style</a:t>
            </a:r>
            <a:endParaRPr kumimoji="0" lang="en-US"/>
          </a:p>
        </p:txBody>
      </p:sp>
      <p:sp>
        <p:nvSpPr>
          <p:cNvPr id="1048668"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9" name="Text Placeholder 3"/>
          <p:cNvSpPr>
            <a:spLocks noGrp="1"/>
          </p:cNvSpPr>
          <p:nvPr>
            <p:ph type="body" sz="half" idx="2"/>
          </p:nvPr>
        </p:nvSpPr>
        <p:spPr>
          <a:xfrm>
            <a:off x="167838" y="1730018"/>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70" name="Date Placeholder 4"/>
          <p:cNvSpPr>
            <a:spLocks noGrp="1"/>
          </p:cNvSpPr>
          <p:nvPr>
            <p:ph type="dt" sz="half" idx="10"/>
          </p:nvPr>
        </p:nvSpPr>
        <p:spPr/>
        <p:txBody>
          <a:bodyPr/>
          <a:p>
            <a:fld id="{C573F7BA-ECA2-47B6-9BFB-A568403AD21F}" type="datetimeFigureOut">
              <a:rPr lang="en-US" smtClean="0"/>
              <a:t>08-Apr-20</a:t>
            </a:fld>
            <a:endParaRPr lang="en-US"/>
          </a:p>
        </p:txBody>
      </p:sp>
      <p:sp>
        <p:nvSpPr>
          <p:cNvPr id="1048671" name="Footer Placeholder 5"/>
          <p:cNvSpPr>
            <a:spLocks noGrp="1"/>
          </p:cNvSpPr>
          <p:nvPr>
            <p:ph type="ftr" sz="quarter" idx="11"/>
          </p:nvPr>
        </p:nvSpPr>
        <p:spPr/>
        <p:txBody>
          <a:bodyPr/>
          <a:p>
            <a:endParaRPr lang="en-US"/>
          </a:p>
        </p:txBody>
      </p:sp>
      <p:sp>
        <p:nvSpPr>
          <p:cNvPr id="1048672" name="Slide Number Placeholder 6"/>
          <p:cNvSpPr>
            <a:spLocks noGrp="1"/>
          </p:cNvSpPr>
          <p:nvPr>
            <p:ph type="sldNum" sz="quarter" idx="12"/>
          </p:nvPr>
        </p:nvSpPr>
        <p:spPr/>
        <p:txBody>
          <a:bodyPr/>
          <a:p>
            <a:fld id="{7D77CAA4-5BE2-4831-819E-B6DDE82AEA3E}" type="slidenum">
              <a:rPr lang="en-US" smtClean="0"/>
              <a:t>‹#›</a:t>
            </a:fld>
            <a:endParaRPr lang="en-US"/>
          </a:p>
        </p:txBody>
      </p:sp>
      <p:sp>
        <p:nvSpPr>
          <p:cNvPr id="1048673" name="Rectangle 11"/>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4" name="Rectangle 8"/>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bg>
      <p:bgRef idx="1001">
        <a:schemeClr val="bg2"/>
      </p:bgRef>
    </p:bg>
    <p:spTree>
      <p:nvGrpSpPr>
        <p:cNvPr id="38" name=""/>
        <p:cNvGrpSpPr/>
        <p:nvPr/>
      </p:nvGrpSpPr>
      <p:grpSpPr>
        <a:xfrm>
          <a:off x="0" y="0"/>
          <a:ext cx="0" cy="0"/>
          <a:chOff x="0" y="0"/>
          <a:chExt cx="0" cy="0"/>
        </a:xfrm>
      </p:grpSpPr>
      <p:sp>
        <p:nvSpPr>
          <p:cNvPr id="1048630" name="Title 1"/>
          <p:cNvSpPr>
            <a:spLocks noGrp="1"/>
          </p:cNvSpPr>
          <p:nvPr>
            <p:ph type="title"/>
          </p:nvPr>
        </p:nvSpPr>
        <p:spPr>
          <a:xfrm>
            <a:off x="164592" y="155448"/>
            <a:ext cx="2525150" cy="978408"/>
          </a:xfrm>
        </p:spPr>
        <p:txBody>
          <a:bodyPr anchor="b" bIns="0" lIns="73152">
            <a:sp3d prstMaterial="matte"/>
          </a:bodyPr>
          <a:lstStyle>
            <a:lvl1pPr algn="l">
              <a:defRPr b="0" sz="2000"/>
            </a:lvl1pPr>
          </a:lstStyle>
          <a:p>
            <a:r>
              <a:rPr kumimoji="0" lang="en-US" smtClean="0"/>
              <a:t>Click to edit Master title style</a:t>
            </a:r>
            <a:endParaRPr kumimoji="0" lang="en-US"/>
          </a:p>
        </p:txBody>
      </p:sp>
      <p:sp>
        <p:nvSpPr>
          <p:cNvPr id="1048631" name="Picture Placeholder 2"/>
          <p:cNvSpPr>
            <a:spLocks noGrp="1"/>
          </p:cNvSpPr>
          <p:nvPr>
            <p:ph type="pic" idx="1"/>
          </p:nvPr>
        </p:nvSpPr>
        <p:spPr>
          <a:xfrm>
            <a:off x="2903805" y="1484808"/>
            <a:ext cx="6247397" cy="5373192"/>
          </a:xfrm>
          <a:solidFill>
            <a:schemeClr val="bg2">
              <a:shade val="75000"/>
            </a:schemeClr>
          </a:solidFill>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kumimoji="0" lang="en-US" smtClean="0"/>
              <a:t>Click icon to add picture</a:t>
            </a:r>
            <a:endParaRPr dirty="0" kumimoji="0" lang="en-US"/>
          </a:p>
        </p:txBody>
      </p:sp>
      <p:sp>
        <p:nvSpPr>
          <p:cNvPr id="1048632" name="Text Placeholder 3"/>
          <p:cNvSpPr>
            <a:spLocks noGrp="1"/>
          </p:cNvSpPr>
          <p:nvPr>
            <p:ph type="body" sz="half" idx="2"/>
          </p:nvPr>
        </p:nvSpPr>
        <p:spPr>
          <a:xfrm>
            <a:off x="164592" y="1728216"/>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33" name="Date Placeholder 4"/>
          <p:cNvSpPr>
            <a:spLocks noGrp="1"/>
          </p:cNvSpPr>
          <p:nvPr>
            <p:ph type="dt" sz="half" idx="10"/>
          </p:nvPr>
        </p:nvSpPr>
        <p:spPr>
          <a:xfrm>
            <a:off x="164592" y="1170432"/>
            <a:ext cx="2523744" cy="201168"/>
          </a:xfrm>
        </p:spPr>
        <p:txBody>
          <a:bodyPr/>
          <a:p>
            <a:fld id="{C573F7BA-ECA2-47B6-9BFB-A568403AD21F}" type="datetimeFigureOut">
              <a:rPr lang="en-US" smtClean="0"/>
              <a:t>08-Apr-20</a:t>
            </a:fld>
            <a:endParaRPr lang="en-US"/>
          </a:p>
        </p:txBody>
      </p:sp>
      <p:sp>
        <p:nvSpPr>
          <p:cNvPr id="1048634" name="Rectangle 10"/>
          <p:cNvSpPr/>
          <p:nvPr/>
        </p:nvSpPr>
        <p:spPr>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35" name="Rectangle 8"/>
          <p:cNvSpPr/>
          <p:nvPr/>
        </p:nvSpPr>
        <p:spPr bwMode="invGray">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3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1048637" name="Slide Number Placeholder 6"/>
          <p:cNvSpPr>
            <a:spLocks noGrp="1"/>
          </p:cNvSpPr>
          <p:nvPr>
            <p:ph type="sldNum" sz="quarter" idx="12"/>
          </p:nvPr>
        </p:nvSpPr>
        <p:spPr>
          <a:xfrm>
            <a:off x="8339328" y="1170432"/>
            <a:ext cx="733864" cy="201168"/>
          </a:xfrm>
        </p:spPr>
        <p:txBody>
          <a:bodyPr/>
          <a:p>
            <a:fld id="{7D77CAA4-5BE2-4831-819E-B6DDE82AEA3E}"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9" name=""/>
        <p:cNvGrpSpPr/>
        <p:nvPr/>
      </p:nvGrpSpPr>
      <p:grpSpPr>
        <a:xfrm>
          <a:off x="0" y="0"/>
          <a:ext cx="0" cy="0"/>
          <a:chOff x="0" y="0"/>
          <a:chExt cx="0" cy="0"/>
        </a:xfrm>
      </p:grpSpPr>
      <p:sp>
        <p:nvSpPr>
          <p:cNvPr id="1048638" name="Title 1"/>
          <p:cNvSpPr>
            <a:spLocks noGrp="1"/>
          </p:cNvSpPr>
          <p:nvPr>
            <p:ph type="title"/>
          </p:nvPr>
        </p:nvSpPr>
        <p:spPr/>
        <p:txBody>
          <a:bodyPr/>
          <a:p>
            <a:r>
              <a:rPr kumimoji="0" lang="en-US" smtClean="0"/>
              <a:t>Click to edit Master title style</a:t>
            </a:r>
            <a:endParaRPr kumimoji="0" lang="en-US"/>
          </a:p>
        </p:txBody>
      </p:sp>
      <p:sp>
        <p:nvSpPr>
          <p:cNvPr id="104863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0" name="Date Placeholder 3"/>
          <p:cNvSpPr>
            <a:spLocks noGrp="1"/>
          </p:cNvSpPr>
          <p:nvPr>
            <p:ph type="dt" sz="half" idx="10"/>
          </p:nvPr>
        </p:nvSpPr>
        <p:spPr/>
        <p:txBody>
          <a:bodyPr/>
          <a:p>
            <a:fld id="{C573F7BA-ECA2-47B6-9BFB-A568403AD21F}" type="datetimeFigureOut">
              <a:rPr lang="en-US" smtClean="0"/>
              <a:t>08-Apr-20</a:t>
            </a:fld>
            <a:endParaRPr lang="en-US"/>
          </a:p>
        </p:txBody>
      </p:sp>
      <p:sp>
        <p:nvSpPr>
          <p:cNvPr id="1048641" name="Footer Placeholder 4"/>
          <p:cNvSpPr>
            <a:spLocks noGrp="1"/>
          </p:cNvSpPr>
          <p:nvPr>
            <p:ph type="ftr" sz="quarter" idx="11"/>
          </p:nvPr>
        </p:nvSpPr>
        <p:spPr/>
        <p:txBody>
          <a:bodyPr/>
          <a:p>
            <a:endParaRPr lang="en-US"/>
          </a:p>
        </p:txBody>
      </p:sp>
      <p:sp>
        <p:nvSpPr>
          <p:cNvPr id="1048642" name="Slide Number Placeholder 5"/>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37" name=""/>
        <p:cNvGrpSpPr/>
        <p:nvPr/>
      </p:nvGrpSpPr>
      <p:grpSpPr>
        <a:xfrm>
          <a:off x="0" y="0"/>
          <a:ext cx="0" cy="0"/>
          <a:chOff x="0" y="0"/>
          <a:chExt cx="0" cy="0"/>
        </a:xfrm>
      </p:grpSpPr>
      <p:sp>
        <p:nvSpPr>
          <p:cNvPr id="1048623" name="Rectangle 8"/>
          <p:cNvSpPr/>
          <p:nvPr/>
        </p:nvSpPr>
        <p:spPr bwMode="invGray">
          <a:xfrm>
            <a:off x="6598920" y="0"/>
            <a:ext cx="45720" cy="6858000"/>
          </a:xfrm>
          <a:prstGeom prst="rect"/>
          <a:solidFill>
            <a:srgbClr val="FFFFFF"/>
          </a:solidFill>
          <a:ln w="48000" cap="flat" cmpd="thickThin" algn="ctr">
            <a:noFill/>
            <a:prstDash val="solid"/>
          </a:ln>
          <a:effectLst>
            <a:outerShdw algn="tl" blurRad="31750" dir="108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24" name="Rectangle 7"/>
          <p:cNvSpPr/>
          <p:nvPr/>
        </p:nvSpPr>
        <p:spPr bwMode="ltGray">
          <a:xfrm>
            <a:off x="6647687" y="0"/>
            <a:ext cx="2514601" cy="685800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25" name="Vertical Title 1"/>
          <p:cNvSpPr>
            <a:spLocks noGrp="1"/>
          </p:cNvSpPr>
          <p:nvPr>
            <p:ph type="title" orient="vert"/>
          </p:nvPr>
        </p:nvSpPr>
        <p:spPr>
          <a:xfrm>
            <a:off x="6781800" y="274640"/>
            <a:ext cx="1905000" cy="5851525"/>
          </a:xfrm>
        </p:spPr>
        <p:txBody>
          <a:bodyPr vert="eaVert"/>
          <a:p>
            <a:r>
              <a:rPr kumimoji="0" lang="en-US" smtClean="0"/>
              <a:t>Click to edit Master title style</a:t>
            </a:r>
            <a:endParaRPr kumimoji="0" lang="en-US"/>
          </a:p>
        </p:txBody>
      </p:sp>
      <p:sp>
        <p:nvSpPr>
          <p:cNvPr id="1048626" name="Vertical Text Placeholder 2"/>
          <p:cNvSpPr>
            <a:spLocks noGrp="1"/>
          </p:cNvSpPr>
          <p:nvPr>
            <p:ph type="body" orient="vert" idx="1"/>
          </p:nvPr>
        </p:nvSpPr>
        <p:spPr>
          <a:xfrm>
            <a:off x="457200" y="304800"/>
            <a:ext cx="60198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27" name="Date Placeholder 3"/>
          <p:cNvSpPr>
            <a:spLocks noGrp="1"/>
          </p:cNvSpPr>
          <p:nvPr>
            <p:ph type="dt" sz="half" idx="10"/>
          </p:nvPr>
        </p:nvSpPr>
        <p:spPr/>
        <p:txBody>
          <a:bodyPr/>
          <a:p>
            <a:fld id="{C573F7BA-ECA2-47B6-9BFB-A568403AD21F}" type="datetimeFigureOut">
              <a:rPr lang="en-US" smtClean="0"/>
              <a:t>08-Apr-20</a:t>
            </a:fld>
            <a:endParaRPr lang="en-US"/>
          </a:p>
        </p:txBody>
      </p:sp>
      <p:sp>
        <p:nvSpPr>
          <p:cNvPr id="1048628" name="Footer Placeholder 4"/>
          <p:cNvSpPr>
            <a:spLocks noGrp="1"/>
          </p:cNvSpPr>
          <p:nvPr>
            <p:ph type="ftr" sz="quarter" idx="11"/>
          </p:nvPr>
        </p:nvSpPr>
        <p:spPr>
          <a:xfrm>
            <a:off x="2640597" y="6377459"/>
            <a:ext cx="3836404" cy="365125"/>
          </a:xfrm>
        </p:spPr>
        <p:txBody>
          <a:bodyPr/>
          <a:p>
            <a:endParaRPr lang="en-US"/>
          </a:p>
        </p:txBody>
      </p:sp>
      <p:sp>
        <p:nvSpPr>
          <p:cNvPr id="1048629" name="Slide Number Placeholder 5"/>
          <p:cNvSpPr>
            <a:spLocks noGrp="1"/>
          </p:cNvSpPr>
          <p:nvPr>
            <p:ph type="sldNum" sz="quarter" idx="12"/>
          </p:nvPr>
        </p:nvSpPr>
        <p:spPr/>
        <p:txBody>
          <a:bodyPr/>
          <a:p>
            <a:fld id="{7D77CAA4-5BE2-4831-819E-B6DDE82AEA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8" name=""/>
        <p:cNvGrpSpPr/>
        <p:nvPr/>
      </p:nvGrpSpPr>
      <p:grpSpPr>
        <a:xfrm>
          <a:off x="0" y="0"/>
          <a:ext cx="0" cy="0"/>
          <a:chOff x="0" y="0"/>
          <a:chExt cx="0" cy="0"/>
        </a:xfrm>
      </p:grpSpPr>
      <p:sp>
        <p:nvSpPr>
          <p:cNvPr id="1048576" name="Rectangle 9"/>
          <p:cNvSpPr/>
          <p:nvPr/>
        </p:nvSpPr>
        <p:spPr bwMode="invGray">
          <a:xfrm>
            <a:off x="0" y="1435895"/>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7" name="Rectangle 6"/>
          <p:cNvSpPr/>
          <p:nvPr/>
        </p:nvSpPr>
        <p:spPr bwMode="ltGray">
          <a:xfrm>
            <a:off x="0" y="0"/>
            <a:ext cx="9143999" cy="1433733"/>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8" name="Title Placeholder 1"/>
          <p:cNvSpPr>
            <a:spLocks noGrp="1"/>
          </p:cNvSpPr>
          <p:nvPr>
            <p:ph type="title"/>
          </p:nvPr>
        </p:nvSpPr>
        <p:spPr>
          <a:xfrm>
            <a:off x="457200" y="152400"/>
            <a:ext cx="8229600" cy="1251062"/>
          </a:xfrm>
          <a:prstGeom prst="rect"/>
        </p:spPr>
        <p:txBody>
          <a:bodyPr anchor="ctr" lIns="91440" rIns="45720" rtlCol="0" vert="horz">
            <a:normAutofit/>
            <a:scene3d>
              <a:camera prst="orthographicFront"/>
              <a:lightRig dir="t" rig="threePt">
                <a:rot lat="0" lon="0" rev="4800000"/>
              </a:lightRig>
            </a:scene3d>
            <a:sp3d prstMaterial="matte">
              <a:bevelT w="50800" h="10160"/>
            </a:sp3d>
          </a:bodyPr>
          <a:p>
            <a:r>
              <a:rPr kumimoji="0" lang="en-US" smtClean="0"/>
              <a:t>Click to edit Master title style</a:t>
            </a:r>
            <a:endParaRPr kumimoji="0" lang="en-US"/>
          </a:p>
        </p:txBody>
      </p:sp>
      <p:sp>
        <p:nvSpPr>
          <p:cNvPr id="1048579" name="Text Placeholder 2"/>
          <p:cNvSpPr>
            <a:spLocks noGrp="1"/>
          </p:cNvSpPr>
          <p:nvPr>
            <p:ph type="body" idx="1"/>
          </p:nvPr>
        </p:nvSpPr>
        <p:spPr>
          <a:xfrm>
            <a:off x="457200" y="1775191"/>
            <a:ext cx="8229600" cy="4625609"/>
          </a:xfrm>
          <a:prstGeom prst="rect"/>
        </p:spPr>
        <p:txBody>
          <a:bodyPr lIns="54864" rtlCol="0" tIns="91440"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3"/>
          <p:cNvSpPr>
            <a:spLocks noGrp="1"/>
          </p:cNvSpPr>
          <p:nvPr>
            <p:ph type="dt" sz="half" idx="2"/>
          </p:nvPr>
        </p:nvSpPr>
        <p:spPr>
          <a:xfrm>
            <a:off x="457200" y="6476999"/>
            <a:ext cx="2133600" cy="274320"/>
          </a:xfrm>
          <a:prstGeom prst="rect"/>
        </p:spPr>
        <p:txBody>
          <a:bodyPr anchor="b" bIns="0" lIns="109728" rIns="45720" rtlCol="0" vert="horz"/>
          <a:lstStyle>
            <a:lvl1pPr algn="l" eaLnBrk="1" hangingPunct="1" latinLnBrk="0">
              <a:defRPr sz="1200" kumimoji="0">
                <a:solidFill>
                  <a:schemeClr val="tx1">
                    <a:tint val="95000"/>
                  </a:schemeClr>
                </a:solidFill>
              </a:defRPr>
            </a:lvl1pPr>
          </a:lstStyle>
          <a:p>
            <a:fld id="{C573F7BA-ECA2-47B6-9BFB-A568403AD21F}" type="datetimeFigureOut">
              <a:rPr lang="en-US" smtClean="0"/>
              <a:t>08-Apr-20</a:t>
            </a:fld>
            <a:endParaRPr lang="en-US"/>
          </a:p>
        </p:txBody>
      </p:sp>
      <p:sp>
        <p:nvSpPr>
          <p:cNvPr id="1048581" name="Footer Placeholder 4"/>
          <p:cNvSpPr>
            <a:spLocks noGrp="1"/>
          </p:cNvSpPr>
          <p:nvPr>
            <p:ph type="ftr" sz="quarter" idx="3"/>
          </p:nvPr>
        </p:nvSpPr>
        <p:spPr>
          <a:xfrm>
            <a:off x="2640596" y="6476999"/>
            <a:ext cx="5507719" cy="274320"/>
          </a:xfrm>
          <a:prstGeom prst="rect"/>
        </p:spPr>
        <p:txBody>
          <a:bodyPr anchor="b" bIns="0" lIns="45720" rIns="45720" rtlCol="0" vert="horz"/>
          <a:lstStyle>
            <a:lvl1pPr algn="l" eaLnBrk="1" hangingPunct="1" latinLnBrk="0">
              <a:defRPr sz="1200" kumimoji="0">
                <a:solidFill>
                  <a:schemeClr val="tx1">
                    <a:tint val="95000"/>
                  </a:schemeClr>
                </a:solidFill>
              </a:defRPr>
            </a:lvl1pPr>
          </a:lstStyle>
          <a:p>
            <a:endParaRPr lang="en-US"/>
          </a:p>
        </p:txBody>
      </p:sp>
      <p:sp>
        <p:nvSpPr>
          <p:cNvPr id="1048582" name="Slide Number Placeholder 5"/>
          <p:cNvSpPr>
            <a:spLocks noGrp="1"/>
          </p:cNvSpPr>
          <p:nvPr>
            <p:ph type="sldNum" sz="quarter" idx="4"/>
          </p:nvPr>
        </p:nvSpPr>
        <p:spPr>
          <a:xfrm>
            <a:off x="8204396" y="6476999"/>
            <a:ext cx="733864" cy="274320"/>
          </a:xfrm>
          <a:prstGeom prst="rect"/>
        </p:spPr>
        <p:txBody>
          <a:bodyPr anchor="b" bIns="0" rtlCol="0" vert="horz"/>
          <a:lstStyle>
            <a:lvl1pPr algn="r" eaLnBrk="1" hangingPunct="1" latinLnBrk="0">
              <a:defRPr sz="1200" kumimoji="0">
                <a:solidFill>
                  <a:schemeClr val="tx1">
                    <a:tint val="95000"/>
                  </a:schemeClr>
                </a:solidFill>
              </a:defRPr>
            </a:lvl1pPr>
          </a:lstStyle>
          <a:p>
            <a:fld id="{7D77CAA4-5BE2-4831-819E-B6DDE82AEA3E}"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500" kern="1200" kumimoji="0">
          <a:solidFill>
            <a:schemeClr val="accent1">
              <a:satMod val="150000"/>
            </a:schemeClr>
          </a:solidFill>
          <a:effectLst/>
          <a:latin typeface="+mj-lt"/>
          <a:ea typeface="+mj-ea"/>
          <a:cs typeface="+mj-cs"/>
        </a:defRPr>
      </a:lvl1pPr>
    </p:titleStyle>
    <p:bodyStyle>
      <a:lvl1pPr algn="l" eaLnBrk="1" hangingPunct="1" indent="-320040" latinLnBrk="0" marL="438912" rtl="0">
        <a:spcBef>
          <a:spcPts val="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74320" latinLnBrk="0" marL="731520" rtl="0">
        <a:spcBef>
          <a:spcPct val="20000"/>
        </a:spcBef>
        <a:buClr>
          <a:schemeClr val="accent2"/>
        </a:buClr>
        <a:buSzPct val="90000"/>
        <a:buFont typeface="Wingdings"/>
        <a:buChar char=""/>
        <a:defRPr sz="2800" kern="1200" kumimoji="0">
          <a:solidFill>
            <a:schemeClr val="tx1"/>
          </a:solidFill>
          <a:latin typeface="+mn-lt"/>
          <a:ea typeface="+mn-ea"/>
          <a:cs typeface="+mn-cs"/>
        </a:defRPr>
      </a:lvl2pPr>
      <a:lvl3pPr algn="l" eaLnBrk="1" hangingPunct="1" indent="-228600" latinLnBrk="0" marL="996696" rtl="0">
        <a:spcBef>
          <a:spcPct val="20000"/>
        </a:spcBef>
        <a:buClr>
          <a:schemeClr val="accent3"/>
        </a:buClr>
        <a:buFont typeface="Arial"/>
        <a:buChar char="▪"/>
        <a:defRPr sz="2400" kern="1200" kumimoji="0">
          <a:solidFill>
            <a:schemeClr val="tx1"/>
          </a:solidFill>
          <a:latin typeface="+mn-lt"/>
          <a:ea typeface="+mn-ea"/>
          <a:cs typeface="+mn-cs"/>
        </a:defRPr>
      </a:lvl3pPr>
      <a:lvl4pPr algn="l" eaLnBrk="1" hangingPunct="1" indent="-182880" latinLnBrk="0" marL="1216152" rtl="0">
        <a:spcBef>
          <a:spcPct val="20000"/>
        </a:spcBef>
        <a:buClr>
          <a:schemeClr val="accent4"/>
        </a:buClr>
        <a:buFont typeface="Arial"/>
        <a:buChar char="▪"/>
        <a:defRPr sz="2000" kern="1200" kumimoji="0">
          <a:solidFill>
            <a:schemeClr val="tx1"/>
          </a:solidFill>
          <a:latin typeface="+mn-lt"/>
          <a:ea typeface="+mn-ea"/>
          <a:cs typeface="+mn-cs"/>
        </a:defRPr>
      </a:lvl4pPr>
      <a:lvl5pPr algn="l" eaLnBrk="1" hangingPunct="1" indent="-182880" latinLnBrk="0" marL="1426464" rtl="0">
        <a:spcBef>
          <a:spcPct val="20000"/>
        </a:spcBef>
        <a:buClr>
          <a:schemeClr val="accent5"/>
        </a:buClr>
        <a:buFont typeface="Wingdings 3"/>
        <a:buChar char=""/>
        <a:defRPr sz="2000" kern="1200" kumimoji="0" lang="en-US" smtClean="0">
          <a:solidFill>
            <a:schemeClr val="tx1"/>
          </a:solidFill>
          <a:latin typeface="+mn-lt"/>
          <a:ea typeface="+mn-ea"/>
          <a:cs typeface="+mn-cs"/>
        </a:defRPr>
      </a:lvl5pPr>
      <a:lvl6pPr algn="l" eaLnBrk="1" hangingPunct="1" indent="-182880" latinLnBrk="0" marL="1627632" rtl="0">
        <a:spcBef>
          <a:spcPct val="20000"/>
        </a:spcBef>
        <a:buClr>
          <a:schemeClr val="accent6"/>
        </a:buClr>
        <a:buSzPct val="100000"/>
        <a:buFont typeface="Wingdings 2"/>
        <a:buChar char=""/>
        <a:defRPr sz="2000" kern="1200" kumimoji="0">
          <a:solidFill>
            <a:schemeClr val="tx1"/>
          </a:solidFill>
          <a:latin typeface="+mn-lt"/>
          <a:ea typeface="+mn-ea"/>
          <a:cs typeface="+mn-cs"/>
        </a:defRPr>
      </a:lvl6pPr>
      <a:lvl7pPr algn="l" eaLnBrk="1" hangingPunct="1" indent="-182880" latinLnBrk="0" marL="1828800" rtl="0">
        <a:spcBef>
          <a:spcPct val="20000"/>
        </a:spcBef>
        <a:buClr>
          <a:schemeClr val="accent1"/>
        </a:buClr>
        <a:buSzPct val="100000"/>
        <a:buFont typeface="Wingdings 2"/>
        <a:buChar char=""/>
        <a:defRPr sz="1800" kern="1200" kumimoji="0">
          <a:solidFill>
            <a:schemeClr val="tx1"/>
          </a:solidFill>
          <a:latin typeface="+mn-lt"/>
          <a:ea typeface="+mn-ea"/>
          <a:cs typeface="+mn-cs"/>
        </a:defRPr>
      </a:lvl7pPr>
      <a:lvl8pPr algn="l" eaLnBrk="1" hangingPunct="1" indent="-182880" latinLnBrk="0" marL="2029968" rtl="0">
        <a:spcBef>
          <a:spcPct val="20000"/>
        </a:spcBef>
        <a:buClr>
          <a:schemeClr val="accent2"/>
        </a:buClr>
        <a:buFont typeface="Wingdings 2" pitchFamily="18" charset="2"/>
        <a:buChar char=""/>
        <a:defRPr sz="1800" kern="1200" kumimoji="0">
          <a:solidFill>
            <a:schemeClr val="tx1"/>
          </a:solidFill>
          <a:latin typeface="+mn-lt"/>
          <a:ea typeface="+mn-ea"/>
          <a:cs typeface="+mn-cs"/>
        </a:defRPr>
      </a:lvl8pPr>
      <a:lvl9pPr algn="l" eaLnBrk="1" hangingPunct="1" indent="-182880" latinLnBrk="0" marL="2231136" rtl="0">
        <a:spcBef>
          <a:spcPct val="20000"/>
        </a:spcBef>
        <a:buClr>
          <a:schemeClr val="accent3"/>
        </a:buClr>
        <a:buFont typeface="Wingdings 2" pitchFamily="18" charset="2"/>
        <a:buChar char=""/>
        <a:defRPr baseline="0" sz="18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1" name=""/>
        <p:cNvGrpSpPr/>
        <p:nvPr/>
      </p:nvGrpSpPr>
      <p:grpSpPr>
        <a:xfrm>
          <a:off x="0" y="0"/>
          <a:ext cx="0" cy="0"/>
          <a:chOff x="0" y="0"/>
          <a:chExt cx="0" cy="0"/>
        </a:xfrm>
      </p:grpSpPr>
      <p:sp>
        <p:nvSpPr>
          <p:cNvPr id="1048590" name="Title 1"/>
          <p:cNvSpPr>
            <a:spLocks noGrp="1"/>
          </p:cNvSpPr>
          <p:nvPr>
            <p:ph type="ctrTitle"/>
          </p:nvPr>
        </p:nvSpPr>
        <p:spPr/>
        <p:txBody>
          <a:bodyPr/>
          <a:p>
            <a:r>
              <a:rPr dirty="0" lang="en-US" smtClean="0">
                <a:latin typeface="Times New Roman" pitchFamily="18" charset="0"/>
                <a:cs typeface="Times New Roman" pitchFamily="18" charset="0"/>
              </a:rPr>
              <a:t>DOMESTIC VIOLENCE </a:t>
            </a:r>
            <a:endParaRPr dirty="0" lang="en-US">
              <a:latin typeface="Times New Roman" pitchFamily="18" charset="0"/>
              <a:cs typeface="Times New Roman" pitchFamily="18" charset="0"/>
            </a:endParaRPr>
          </a:p>
        </p:txBody>
      </p:sp>
      <p:sp>
        <p:nvSpPr>
          <p:cNvPr id="1048591" name="Subtitle 2"/>
          <p:cNvSpPr>
            <a:spLocks noGrp="1"/>
          </p:cNvSpPr>
          <p:nvPr>
            <p:ph type="subTitle" idx="1"/>
          </p:nvPr>
        </p:nvSpPr>
        <p:spPr/>
        <p:txBody>
          <a:bodyPr/>
          <a:p>
            <a:r>
              <a:rPr dirty="0" lang="en-US" smtClean="0">
                <a:latin typeface="Times New Roman" pitchFamily="18" charset="0"/>
                <a:cs typeface="Times New Roman" pitchFamily="18" charset="0"/>
              </a:rPr>
              <a:t>POLICY RECOMMENDATIONS/IMPLICATIONS </a:t>
            </a:r>
            <a:endParaRPr dirty="0" lang="en-US">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1048597" name="Title 1"/>
          <p:cNvSpPr>
            <a:spLocks noGrp="1"/>
          </p:cNvSpPr>
          <p:nvPr>
            <p:ph type="title"/>
          </p:nvPr>
        </p:nvSpPr>
        <p:spPr/>
        <p:txBody>
          <a:bodyPr/>
          <a:p>
            <a:r>
              <a:rPr dirty="0" lang="en-US" smtClean="0">
                <a:latin typeface="Times New Roman" pitchFamily="18" charset="0"/>
                <a:cs typeface="Times New Roman" pitchFamily="18" charset="0"/>
              </a:rPr>
              <a:t>Recommendation 1</a:t>
            </a:r>
            <a:endParaRPr dirty="0" lang="en-US">
              <a:latin typeface="Times New Roman" pitchFamily="18" charset="0"/>
              <a:cs typeface="Times New Roman" pitchFamily="18" charset="0"/>
            </a:endParaRPr>
          </a:p>
        </p:txBody>
      </p:sp>
      <p:sp>
        <p:nvSpPr>
          <p:cNvPr id="1048598" name="Content Placeholder 2"/>
          <p:cNvSpPr>
            <a:spLocks noGrp="1"/>
          </p:cNvSpPr>
          <p:nvPr>
            <p:ph idx="1"/>
          </p:nvPr>
        </p:nvSpPr>
        <p:spPr/>
        <p:txBody>
          <a:bodyPr/>
          <a:p>
            <a:pPr>
              <a:lnSpc>
                <a:spcPct val="200000"/>
              </a:lnSpc>
            </a:pPr>
            <a:r>
              <a:rPr b="1" dirty="0" lang="en-US" smtClean="0">
                <a:latin typeface="Times New Roman" pitchFamily="18" charset="0"/>
                <a:cs typeface="Times New Roman" pitchFamily="18" charset="0"/>
              </a:rPr>
              <a:t>Create, implement and monitor an action plan that would be applied nationally to prevent domestic violence. </a:t>
            </a:r>
            <a:endParaRPr b="1" dirty="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602" name="Title 1"/>
          <p:cNvSpPr>
            <a:spLocks noGrp="1"/>
          </p:cNvSpPr>
          <p:nvPr>
            <p:ph type="title"/>
          </p:nvPr>
        </p:nvSpPr>
        <p:spPr/>
        <p:txBody>
          <a:bodyPr/>
          <a:p>
            <a:r>
              <a:rPr dirty="0" lang="en-US" smtClean="0">
                <a:latin typeface="Times New Roman" pitchFamily="18" charset="0"/>
                <a:cs typeface="Times New Roman" pitchFamily="18" charset="0"/>
              </a:rPr>
              <a:t>Recommendation 2</a:t>
            </a:r>
            <a:endParaRPr dirty="0" lang="en-US">
              <a:latin typeface="Times New Roman" pitchFamily="18" charset="0"/>
              <a:cs typeface="Times New Roman" pitchFamily="18" charset="0"/>
            </a:endParaRPr>
          </a:p>
        </p:txBody>
      </p:sp>
      <p:sp>
        <p:nvSpPr>
          <p:cNvPr id="1048603" name="Content Placeholder 2"/>
          <p:cNvSpPr>
            <a:spLocks noGrp="1"/>
          </p:cNvSpPr>
          <p:nvPr>
            <p:ph idx="1"/>
          </p:nvPr>
        </p:nvSpPr>
        <p:spPr/>
        <p:txBody>
          <a:bodyPr/>
          <a:p>
            <a:pPr>
              <a:lnSpc>
                <a:spcPct val="200000"/>
              </a:lnSpc>
            </a:pPr>
            <a:r>
              <a:rPr b="1" dirty="0" lang="en-US" smtClean="0">
                <a:latin typeface="Times New Roman" pitchFamily="18" charset="0"/>
                <a:cs typeface="Times New Roman" pitchFamily="18" charset="0"/>
              </a:rPr>
              <a:t>Enhance the means of collecting data regarding domestic violence.  </a:t>
            </a:r>
            <a:endParaRPr b="1" dirty="0" lang="en-US">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7" name="Title 1"/>
          <p:cNvSpPr>
            <a:spLocks noGrp="1"/>
          </p:cNvSpPr>
          <p:nvPr>
            <p:ph type="title"/>
          </p:nvPr>
        </p:nvSpPr>
        <p:spPr/>
        <p:txBody>
          <a:bodyPr/>
          <a:p>
            <a:r>
              <a:rPr dirty="0" lang="en-US" smtClean="0">
                <a:latin typeface="Times New Roman" pitchFamily="18" charset="0"/>
                <a:cs typeface="Times New Roman" pitchFamily="18" charset="0"/>
              </a:rPr>
              <a:t>Recommendation 3</a:t>
            </a:r>
            <a:endParaRPr dirty="0" lang="en-US">
              <a:latin typeface="Times New Roman" pitchFamily="18" charset="0"/>
              <a:cs typeface="Times New Roman" pitchFamily="18" charset="0"/>
            </a:endParaRPr>
          </a:p>
        </p:txBody>
      </p:sp>
      <p:sp>
        <p:nvSpPr>
          <p:cNvPr id="1048608" name="Content Placeholder 2"/>
          <p:cNvSpPr>
            <a:spLocks noGrp="1"/>
          </p:cNvSpPr>
          <p:nvPr>
            <p:ph idx="1"/>
          </p:nvPr>
        </p:nvSpPr>
        <p:spPr/>
        <p:txBody>
          <a:bodyPr>
            <a:normAutofit fontScale="50000" lnSpcReduction="20000"/>
          </a:bodyPr>
          <a:p>
            <a:pPr>
              <a:lnSpc>
                <a:spcPct val="220000"/>
              </a:lnSpc>
            </a:pPr>
            <a:r>
              <a:rPr b="1" dirty="0" lang="en-US" smtClean="0">
                <a:latin typeface="Times New Roman" pitchFamily="18" charset="0"/>
                <a:cs typeface="Times New Roman" pitchFamily="18" charset="0"/>
              </a:rPr>
              <a:t>Support the effectiveness of primary prevention responses. </a:t>
            </a:r>
            <a:endParaRPr b="1" dirty="0" lang="en-US">
              <a:latin typeface="Times New Roman" pitchFamily="18" charset="0"/>
              <a:cs typeface="Times New Roman" pitchFamily="18" charset="0"/>
            </a:endParaRPr>
          </a:p>
          <a:p>
            <a:pPr>
              <a:lnSpc>
                <a:spcPct val="220000"/>
              </a:lnSpc>
            </a:pPr>
            <a:r>
              <a:rPr b="1" dirty="0" lang="en-US" smtClean="0">
                <a:latin typeface="Times New Roman" pitchFamily="18" charset="0"/>
                <a:cs typeface="Times New Roman" pitchFamily="18" charset="0"/>
              </a:rPr>
              <a:t>Primary areas of concern include: </a:t>
            </a:r>
          </a:p>
          <a:p>
            <a:pPr indent="-514350" marL="514350">
              <a:lnSpc>
                <a:spcPct val="220000"/>
              </a:lnSpc>
              <a:buFont typeface="+mj-lt"/>
              <a:buAutoNum type="arabicPeriod"/>
            </a:pPr>
            <a:r>
              <a:rPr b="1" dirty="0" lang="en-US" smtClean="0">
                <a:latin typeface="Times New Roman" pitchFamily="18" charset="0"/>
                <a:cs typeface="Times New Roman" pitchFamily="18" charset="0"/>
              </a:rPr>
              <a:t>Promoting healthcare for mothers and children and developing social programs in community.</a:t>
            </a:r>
          </a:p>
          <a:p>
            <a:pPr indent="-514350" marL="514350">
              <a:lnSpc>
                <a:spcPct val="220000"/>
              </a:lnSpc>
              <a:buFont typeface="+mj-lt"/>
              <a:buAutoNum type="arabicPeriod"/>
            </a:pPr>
            <a:r>
              <a:rPr b="1" dirty="0" lang="en-US" smtClean="0">
                <a:latin typeface="Times New Roman" pitchFamily="18" charset="0"/>
                <a:cs typeface="Times New Roman" pitchFamily="18" charset="0"/>
              </a:rPr>
              <a:t>Providing training to improve on parenting practices and improved functioning of families. </a:t>
            </a:r>
          </a:p>
          <a:p>
            <a:pPr indent="-514350" marL="514350">
              <a:lnSpc>
                <a:spcPct val="220000"/>
              </a:lnSpc>
              <a:buFont typeface="+mj-lt"/>
              <a:buAutoNum type="arabicPeriod"/>
            </a:pPr>
            <a:r>
              <a:rPr b="1" dirty="0" lang="en-US" smtClean="0">
                <a:latin typeface="Times New Roman" pitchFamily="18" charset="0"/>
                <a:cs typeface="Times New Roman" pitchFamily="18" charset="0"/>
              </a:rPr>
              <a:t>Measures to curb gun violence.</a:t>
            </a:r>
          </a:p>
          <a:p>
            <a:pPr indent="-514350" marL="514350">
              <a:lnSpc>
                <a:spcPct val="220000"/>
              </a:lnSpc>
              <a:buFont typeface="+mj-lt"/>
              <a:buAutoNum type="arabicPeriod"/>
            </a:pPr>
            <a:r>
              <a:rPr b="1" dirty="0" lang="en-US" smtClean="0">
                <a:latin typeface="Times New Roman" pitchFamily="18" charset="0"/>
                <a:cs typeface="Times New Roman" pitchFamily="18" charset="0"/>
              </a:rPr>
              <a:t>Shaping the media to curb behavior, attitudes and norms pertaining to domestic violence. </a:t>
            </a:r>
          </a:p>
          <a:p>
            <a:pPr indent="-514350" marL="514350">
              <a:lnSpc>
                <a:spcPct val="220000"/>
              </a:lnSpc>
              <a:buFont typeface="+mj-lt"/>
              <a:buAutoNum type="arabicPeriod"/>
            </a:pPr>
            <a:endParaRPr b="1" dirty="0" lang="en-US">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12" name="Title 1"/>
          <p:cNvSpPr>
            <a:spLocks noGrp="1"/>
          </p:cNvSpPr>
          <p:nvPr>
            <p:ph type="title"/>
          </p:nvPr>
        </p:nvSpPr>
        <p:spPr/>
        <p:txBody>
          <a:bodyPr/>
          <a:p>
            <a:r>
              <a:rPr dirty="0" lang="en-US" smtClean="0">
                <a:latin typeface="Times New Roman" pitchFamily="18" charset="0"/>
                <a:cs typeface="Times New Roman" pitchFamily="18" charset="0"/>
              </a:rPr>
              <a:t>Recommendation 4</a:t>
            </a:r>
            <a:endParaRPr dirty="0" lang="en-US">
              <a:latin typeface="Times New Roman" pitchFamily="18" charset="0"/>
              <a:cs typeface="Times New Roman" pitchFamily="18" charset="0"/>
            </a:endParaRPr>
          </a:p>
        </p:txBody>
      </p:sp>
      <p:sp>
        <p:nvSpPr>
          <p:cNvPr id="1048613" name="Content Placeholder 2"/>
          <p:cNvSpPr>
            <a:spLocks noGrp="1"/>
          </p:cNvSpPr>
          <p:nvPr>
            <p:ph idx="1"/>
          </p:nvPr>
        </p:nvSpPr>
        <p:spPr/>
        <p:txBody>
          <a:bodyPr/>
          <a:p>
            <a:pPr>
              <a:lnSpc>
                <a:spcPct val="200000"/>
              </a:lnSpc>
            </a:pPr>
            <a:r>
              <a:rPr b="1" dirty="0" lang="en-US" smtClean="0">
                <a:latin typeface="Times New Roman" pitchFamily="18" charset="0"/>
                <a:cs typeface="Times New Roman" pitchFamily="18" charset="0"/>
              </a:rPr>
              <a:t>Integrate prevention of domestic violence into social and domestic policies in order to champion for gender and social equality. </a:t>
            </a:r>
            <a:endParaRPr b="1" dirty="0" lang="en-US">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7" name="Title 1"/>
          <p:cNvSpPr>
            <a:spLocks noGrp="1"/>
          </p:cNvSpPr>
          <p:nvPr>
            <p:ph type="title"/>
          </p:nvPr>
        </p:nvSpPr>
        <p:spPr/>
        <p:txBody>
          <a:bodyPr/>
          <a:p>
            <a:r>
              <a:rPr dirty="0" lang="en-US" smtClean="0">
                <a:latin typeface="Times New Roman" pitchFamily="18" charset="0"/>
                <a:cs typeface="Times New Roman" pitchFamily="18" charset="0"/>
              </a:rPr>
              <a:t>References </a:t>
            </a:r>
            <a:endParaRPr dirty="0" lang="en-US">
              <a:latin typeface="Times New Roman" pitchFamily="18" charset="0"/>
              <a:cs typeface="Times New Roman" pitchFamily="18" charset="0"/>
            </a:endParaRPr>
          </a:p>
        </p:txBody>
      </p:sp>
      <p:sp>
        <p:nvSpPr>
          <p:cNvPr id="1048618" name="Content Placeholder 2"/>
          <p:cNvSpPr>
            <a:spLocks noGrp="1"/>
          </p:cNvSpPr>
          <p:nvPr>
            <p:ph idx="1"/>
          </p:nvPr>
        </p:nvSpPr>
        <p:spPr/>
        <p:txBody>
          <a:bodyPr>
            <a:normAutofit fontScale="71875" lnSpcReduction="20000"/>
          </a:bodyPr>
          <a:p>
            <a:pPr>
              <a:lnSpc>
                <a:spcPct val="210000"/>
              </a:lnSpc>
            </a:pPr>
            <a:r>
              <a:rPr dirty="0" lang="en-US">
                <a:latin typeface="Times New Roman" pitchFamily="18" charset="0"/>
                <a:cs typeface="Times New Roman" pitchFamily="18" charset="0"/>
              </a:rPr>
              <a:t>Weiss, H. B., </a:t>
            </a:r>
            <a:r>
              <a:rPr dirty="0" lang="en-US" err="1">
                <a:latin typeface="Times New Roman" pitchFamily="18" charset="0"/>
                <a:cs typeface="Times New Roman" pitchFamily="18" charset="0"/>
              </a:rPr>
              <a:t>Gutiérrez</a:t>
            </a:r>
            <a:r>
              <a:rPr dirty="0" lang="en-US">
                <a:latin typeface="Times New Roman" pitchFamily="18" charset="0"/>
                <a:cs typeface="Times New Roman" pitchFamily="18" charset="0"/>
              </a:rPr>
              <a:t>, M. I., Harrison, J., &amp; </a:t>
            </a:r>
            <a:r>
              <a:rPr dirty="0" lang="en-US" err="1">
                <a:latin typeface="Times New Roman" pitchFamily="18" charset="0"/>
                <a:cs typeface="Times New Roman" pitchFamily="18" charset="0"/>
              </a:rPr>
              <a:t>Matzopoulos</a:t>
            </a:r>
            <a:r>
              <a:rPr dirty="0" lang="en-US">
                <a:latin typeface="Times New Roman" pitchFamily="18" charset="0"/>
                <a:cs typeface="Times New Roman" pitchFamily="18" charset="0"/>
              </a:rPr>
              <a:t>, R. (2006). The US National Violent Death Reporting System: domestic and international lessons for violence injury surveillance. </a:t>
            </a:r>
            <a:r>
              <a:rPr dirty="0" i="1" lang="en-US">
                <a:latin typeface="Times New Roman" pitchFamily="18" charset="0"/>
                <a:cs typeface="Times New Roman" pitchFamily="18" charset="0"/>
              </a:rPr>
              <a:t>Injury prevention</a:t>
            </a:r>
            <a:r>
              <a:rPr dirty="0" lang="en-US">
                <a:latin typeface="Times New Roman" pitchFamily="18" charset="0"/>
                <a:cs typeface="Times New Roman" pitchFamily="18" charset="0"/>
              </a:rPr>
              <a:t>, </a:t>
            </a:r>
            <a:r>
              <a:rPr dirty="0" i="1" lang="en-US">
                <a:latin typeface="Times New Roman" pitchFamily="18" charset="0"/>
                <a:cs typeface="Times New Roman" pitchFamily="18" charset="0"/>
              </a:rPr>
              <a:t>12</a:t>
            </a:r>
            <a:r>
              <a:rPr dirty="0" lang="en-US">
                <a:latin typeface="Times New Roman" pitchFamily="18" charset="0"/>
                <a:cs typeface="Times New Roman" pitchFamily="18" charset="0"/>
              </a:rPr>
              <a:t>(</a:t>
            </a:r>
            <a:r>
              <a:rPr dirty="0" lang="en-US" err="1">
                <a:latin typeface="Times New Roman" pitchFamily="18" charset="0"/>
                <a:cs typeface="Times New Roman" pitchFamily="18" charset="0"/>
              </a:rPr>
              <a:t>suppl</a:t>
            </a:r>
            <a:r>
              <a:rPr dirty="0" lang="en-US">
                <a:latin typeface="Times New Roman" pitchFamily="18" charset="0"/>
                <a:cs typeface="Times New Roman" pitchFamily="18" charset="0"/>
              </a:rPr>
              <a:t> 2), ii58-ii62</a:t>
            </a:r>
            <a:r>
              <a:rPr dirty="0" lang="en-US" smtClean="0">
                <a:latin typeface="Times New Roman" pitchFamily="18" charset="0"/>
                <a:cs typeface="Times New Roman" pitchFamily="18" charset="0"/>
              </a:rPr>
              <a:t>.</a:t>
            </a:r>
          </a:p>
          <a:p>
            <a:pPr>
              <a:lnSpc>
                <a:spcPct val="210000"/>
              </a:lnSpc>
            </a:pPr>
            <a:r>
              <a:rPr dirty="0" lang="en-US" err="1">
                <a:latin typeface="Times New Roman" pitchFamily="18" charset="0"/>
                <a:cs typeface="Times New Roman" pitchFamily="18" charset="0"/>
              </a:rPr>
              <a:t>Kulkarni</a:t>
            </a:r>
            <a:r>
              <a:rPr dirty="0" lang="en-US">
                <a:latin typeface="Times New Roman" pitchFamily="18" charset="0"/>
                <a:cs typeface="Times New Roman" pitchFamily="18" charset="0"/>
              </a:rPr>
              <a:t>, S. J. (2017). Policy Recommendations for Meeting the Grand Challenge to Stop Family Violence.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lastClr="000000" val="windowText"/>
      </a:dk1>
      <a:lt1>
        <a:sysClr lastClr="FFFFFF" val="window"/>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r="5400000" dist="25000" rotWithShape="0">
              <a:srgbClr val="000000">
                <a:alpha val="38000"/>
              </a:srgbClr>
            </a:outerShdw>
          </a:effectLst>
        </a:effectStyle>
        <a:effectStyle>
          <a:effectLst>
            <a:outerShdw blurRad="39000" dir="5400000" dist="25400" rotWithShape="0">
              <a:srgbClr val="000000">
                <a:alpha val="38000"/>
              </a:srgbClr>
            </a:outerShdw>
          </a:effectLst>
        </a:effectStyle>
        <a:effectStyle>
          <a:effectLst>
            <a:outerShdw blurRad="39000" dir="5400000" dist="25400" rotWithShape="0">
              <a:srgbClr val="000000">
                <a:alpha val="38000"/>
              </a:srgbClr>
            </a:outerShdw>
          </a:effectLst>
          <a:scene3d>
            <a:camera prst="orthographicFront" fov="0">
              <a:rot lat="0" lon="0" rev="0"/>
            </a:camera>
            <a:lightRig dir="t" rig="threeP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algn="tl" flip="none" sx="38000" sy="38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DOMESTIC VIOLENCE </dc:title>
  <dc:creator>Windows User</dc:creator>
  <cp:lastModifiedBy>Windows User</cp:lastModifiedBy>
  <dcterms:created xsi:type="dcterms:W3CDTF">2020-04-07T22:12:45Z</dcterms:created>
  <dcterms:modified xsi:type="dcterms:W3CDTF">2020-04-08T05:41:45Z</dcterms:modified>
</cp:coreProperties>
</file>